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61" r:id="rId3"/>
    <p:sldId id="258" r:id="rId4"/>
    <p:sldId id="259" r:id="rId5"/>
    <p:sldId id="260" r:id="rId6"/>
    <p:sldId id="263" r:id="rId7"/>
    <p:sldId id="266" r:id="rId8"/>
    <p:sldId id="264" r:id="rId9"/>
    <p:sldId id="268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956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923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5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99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16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176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72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09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8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6576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5/2/2024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3716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5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7">
            <a:extLst>
              <a:ext uri="{FF2B5EF4-FFF2-40B4-BE49-F238E27FC236}">
                <a16:creationId xmlns:a16="http://schemas.microsoft.com/office/drawing/2014/main" id="{02E0C409-730D-455F-AA8F-0646ABDB1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A6F703-97FD-9544-79F4-AC7710A00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4953000" cy="22478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 dirty="0"/>
              <a:t>Интернет-магазин </a:t>
            </a:r>
            <a:r>
              <a:rPr lang="en-US" sz="3000" dirty="0"/>
              <a:t>“Dignitas”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C3447CD-BD07-849E-12A5-275CA7FD2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4360719"/>
            <a:ext cx="2679356" cy="1465118"/>
          </a:xfrm>
        </p:spPr>
        <p:txBody>
          <a:bodyPr anchor="b">
            <a:normAutofit/>
          </a:bodyPr>
          <a:lstStyle/>
          <a:p>
            <a:r>
              <a:rPr lang="ru-RU" dirty="0"/>
              <a:t>Выполнил студент группы 2993:</a:t>
            </a:r>
          </a:p>
          <a:p>
            <a:r>
              <a:rPr lang="ru-RU" dirty="0"/>
              <a:t>Епифанов Илья</a:t>
            </a:r>
            <a:endParaRPr lang="en-US" dirty="0"/>
          </a:p>
        </p:txBody>
      </p:sp>
      <p:pic>
        <p:nvPicPr>
          <p:cNvPr id="6" name="Рисунок 5" descr="Изображение выглядит как музыкальный инструмент, музыка, струнный инструмент, гитара&#10;&#10;Автоматически созданное описание">
            <a:extLst>
              <a:ext uri="{FF2B5EF4-FFF2-40B4-BE49-F238E27FC236}">
                <a16:creationId xmlns:a16="http://schemas.microsoft.com/office/drawing/2014/main" id="{E0EC4F3A-78C4-5912-0E67-438CEC746E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6" r="16080" b="-1"/>
          <a:stretch/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4477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C4C2FE-02B2-2347-635A-9434A4AA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27BBDA-ED2D-E4FA-5DB7-06E6823BF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Создание прототипа интернет-магазина на шаг продвинула меня к идее дать возможность многим людям открыть в себе творческую натуру.</a:t>
            </a:r>
            <a:br>
              <a:rPr lang="ru-RU" dirty="0"/>
            </a:br>
            <a:r>
              <a:rPr lang="ru-RU" dirty="0"/>
              <a:t>Благодарим вас за возможность представить этот прототип и готовы ответить на любые интересующие вас вопросы.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314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музыкальный инструмент, гитара, музыка, струнный инструмент">
            <a:extLst>
              <a:ext uri="{FF2B5EF4-FFF2-40B4-BE49-F238E27FC236}">
                <a16:creationId xmlns:a16="http://schemas.microsoft.com/office/drawing/2014/main" id="{C0B59B92-D79B-96D3-26EC-3C109724B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F03C21-9966-6C3E-0C88-ED0B25A05D5D}"/>
              </a:ext>
            </a:extLst>
          </p:cNvPr>
          <p:cNvSpPr txBox="1"/>
          <p:nvPr/>
        </p:nvSpPr>
        <p:spPr>
          <a:xfrm>
            <a:off x="1547319" y="2670773"/>
            <a:ext cx="90973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/>
              <a:t>СПАСИБО ЗА ВНИМАНИЕ!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68217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E2F53-224F-5FFB-8BAB-0315DE670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22F1F5-60B0-583D-6A88-8F7311C63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Создать прототип сайта, где в будущем музыканты смогут приобретать гитары, предоставляя клиентам удобство и хороший уровень обслуживания, чтобы вдохновить новых музыкантов на свой творческий путь.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14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AC237-EE42-67B1-6D11-70B31F0F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0C7A95-CD59-5613-CB80-ADC7D7D73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 каждым годом всё больше людей предпочитают делать покупки онлайн из-за удобства и доступности. Создание данного прототипа поможет продвинуться к идеи помочь многим людям открыть для себя мир музыки.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92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944409-F671-9953-44B1-566EBA24C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Целевая аудитория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9996B0-D7E6-DEB8-4311-1F43ADE69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Целевая аудитория может включать в себя:</a:t>
            </a:r>
          </a:p>
          <a:p>
            <a:r>
              <a:rPr lang="ru-RU" dirty="0"/>
              <a:t>Начинающих и продвинутых музыкантов</a:t>
            </a:r>
          </a:p>
          <a:p>
            <a:r>
              <a:rPr lang="ru-RU" dirty="0"/>
              <a:t>Коллекционеров</a:t>
            </a:r>
          </a:p>
          <a:p>
            <a:r>
              <a:rPr lang="ru-RU" dirty="0"/>
              <a:t>Музыкальные школы и учебные заведения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700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DB7651-8C97-DE93-629F-4165AE443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3375BE-BADF-B794-2D52-9E28AF65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Планирование: исследование рынка, определение целевой аудитории, формирование бренда.</a:t>
            </a:r>
          </a:p>
          <a:p>
            <a:r>
              <a:rPr lang="ru-RU" dirty="0"/>
              <a:t>Разработка: создание макета и его вёрстка, наполнение, разработка функционала.</a:t>
            </a:r>
          </a:p>
          <a:p>
            <a:r>
              <a:rPr lang="ru-RU" dirty="0"/>
              <a:t>Оптимизация: тестирование и доработка кода.</a:t>
            </a:r>
          </a:p>
        </p:txBody>
      </p:sp>
    </p:spTree>
    <p:extLst>
      <p:ext uri="{BB962C8B-B14F-4D97-AF65-F5344CB8AC3E}">
        <p14:creationId xmlns:p14="http://schemas.microsoft.com/office/powerpoint/2010/main" val="785805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7CBEAD-D3A5-F848-A2D7-81C0F1239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3818299" cy="1360898"/>
          </a:xfrm>
        </p:spPr>
        <p:txBody>
          <a:bodyPr/>
          <a:lstStyle/>
          <a:p>
            <a:r>
              <a:rPr lang="ru-RU" dirty="0"/>
              <a:t>Ход разработки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7D732-1058-6384-37C9-710123C3C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332026"/>
            <a:ext cx="4953000" cy="356711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1. Дизайн прототипа</a:t>
            </a:r>
            <a:endParaRPr lang="en-US" dirty="0"/>
          </a:p>
        </p:txBody>
      </p:sp>
      <p:pic>
        <p:nvPicPr>
          <p:cNvPr id="4" name="Рисунок 3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9A58780D-1E61-C05A-6D70-46740DB32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204361"/>
            <a:ext cx="5295265" cy="2857500"/>
          </a:xfrm>
          <a:prstGeom prst="rect">
            <a:avLst/>
          </a:prstGeom>
        </p:spPr>
      </p:pic>
      <p:pic>
        <p:nvPicPr>
          <p:cNvPr id="5" name="Рисунок 4" descr="Изображение выглядит как музыкальный инструмент, текст, снимок экрана, струнный инструмент&#10;&#10;Автоматически созданное описание">
            <a:extLst>
              <a:ext uri="{FF2B5EF4-FFF2-40B4-BE49-F238E27FC236}">
                <a16:creationId xmlns:a16="http://schemas.microsoft.com/office/drawing/2014/main" id="{7B0C60F1-0C25-94EE-2C64-0A5EF3351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649" y="510550"/>
            <a:ext cx="3566717" cy="555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85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музыкальный инструмент, текст, музыка, гитара&#10;&#10;Автоматически созданное описание">
            <a:extLst>
              <a:ext uri="{FF2B5EF4-FFF2-40B4-BE49-F238E27FC236}">
                <a16:creationId xmlns:a16="http://schemas.microsoft.com/office/drawing/2014/main" id="{BA984360-29E1-6923-362C-5C26F02B2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436" y="705466"/>
            <a:ext cx="4559540" cy="4985854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визитная карточка&#10;&#10;Автоматически созданное описание">
            <a:extLst>
              <a:ext uri="{FF2B5EF4-FFF2-40B4-BE49-F238E27FC236}">
                <a16:creationId xmlns:a16="http://schemas.microsoft.com/office/drawing/2014/main" id="{05507FD0-BA81-9597-41BB-4A68625AE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026" y="413492"/>
            <a:ext cx="4447118" cy="3015508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B1A1F69D-7508-841A-E59F-3EBDA7BC5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026" y="3663056"/>
            <a:ext cx="4250150" cy="236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75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54B916-26A7-CCF5-69B1-832D391AB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3818299" cy="1360898"/>
          </a:xfrm>
        </p:spPr>
        <p:txBody>
          <a:bodyPr/>
          <a:lstStyle/>
          <a:p>
            <a:r>
              <a:rPr lang="ru-RU" dirty="0"/>
              <a:t>Ход разработки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EF8DD0-4843-DC34-CAB4-8D8E078FD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332026"/>
            <a:ext cx="4952999" cy="356711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2. Код прототипа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9CC564-EEB5-8557-B459-6B7D03C2A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523" y="634482"/>
            <a:ext cx="3088690" cy="526466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9635328-792E-5D15-3A47-AC1B9A17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602" y="2929354"/>
            <a:ext cx="4501250" cy="296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9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7D6A505-2079-AF24-6666-3693B026B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125" y="1272901"/>
            <a:ext cx="4665289" cy="431219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3AF8CD-6B1C-9FB4-E1F9-364B25EBC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588" y="2040428"/>
            <a:ext cx="4665287" cy="277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40927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DarkSeedLeftStep">
      <a:dk1>
        <a:srgbClr val="000000"/>
      </a:dk1>
      <a:lt1>
        <a:srgbClr val="FFFFFF"/>
      </a:lt1>
      <a:dk2>
        <a:srgbClr val="223B2F"/>
      </a:dk2>
      <a:lt2>
        <a:srgbClr val="E8E2E3"/>
      </a:lt2>
      <a:accent1>
        <a:srgbClr val="42B19F"/>
      </a:accent1>
      <a:accent2>
        <a:srgbClr val="38B46C"/>
      </a:accent2>
      <a:accent3>
        <a:srgbClr val="44B644"/>
      </a:accent3>
      <a:accent4>
        <a:srgbClr val="6AB037"/>
      </a:accent4>
      <a:accent5>
        <a:srgbClr val="97A93F"/>
      </a:accent5>
      <a:accent6>
        <a:srgbClr val="B49538"/>
      </a:accent6>
      <a:hlink>
        <a:srgbClr val="6B8A2E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178</Words>
  <Application>Microsoft Office PowerPoint</Application>
  <PresentationFormat>Широкоэкранный</PresentationFormat>
  <Paragraphs>23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Walbaum Display</vt:lpstr>
      <vt:lpstr>RegattaVTI</vt:lpstr>
      <vt:lpstr>Интернет-магазин “Dignitas”</vt:lpstr>
      <vt:lpstr>Цель</vt:lpstr>
      <vt:lpstr>Актуальность</vt:lpstr>
      <vt:lpstr>Целевая аудитория</vt:lpstr>
      <vt:lpstr>План</vt:lpstr>
      <vt:lpstr>Ход разработки</vt:lpstr>
      <vt:lpstr>Презентация PowerPoint</vt:lpstr>
      <vt:lpstr>Ход разработки</vt:lpstr>
      <vt:lpstr>Презентация PowerPoint</vt:lpstr>
      <vt:lpstr>Заключение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Интернет-магазин “Dignitas”</dc:title>
  <dc:creator>Илья Епифанов</dc:creator>
  <cp:lastModifiedBy>Илья Епифанов</cp:lastModifiedBy>
  <cp:revision>7</cp:revision>
  <dcterms:created xsi:type="dcterms:W3CDTF">2024-05-02T20:35:02Z</dcterms:created>
  <dcterms:modified xsi:type="dcterms:W3CDTF">2024-05-02T21:53:16Z</dcterms:modified>
</cp:coreProperties>
</file>